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77959"/>
  </p:normalViewPr>
  <p:slideViewPr>
    <p:cSldViewPr snapToGrid="0" snapToObjects="1">
      <p:cViewPr varScale="1">
        <p:scale>
          <a:sx n="98" d="100"/>
          <a:sy n="98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8/24/22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8/24/22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project/1861095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lumian/R_Intro_scRNA" TargetMode="External"/><Relationship Id="rId4" Type="http://schemas.openxmlformats.org/officeDocument/2006/relationships/hyperlink" Target="https://rstudio.cloud/content/419493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survival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2800" dirty="0">
              <a:hlinkClick r:id="rId3"/>
            </a:endParaRPr>
          </a:p>
          <a:p>
            <a:r>
              <a:rPr lang="en-US" sz="3200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https://rstudio.cloud/content/4194938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5"/>
              </a:rPr>
              <a:t>https://github.com/dlumian/R_Intro_scRNA</a:t>
            </a:r>
            <a:r>
              <a:rPr lang="en-US" sz="3200" dirty="0"/>
              <a:t> </a:t>
            </a:r>
          </a:p>
          <a:p>
            <a:r>
              <a:rPr lang="en-US" sz="3200" dirty="0"/>
              <a:t>First click on Save a permanent copy</a:t>
            </a:r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60" dirty="0">
                <a:cs typeface="Trebuchet MS"/>
              </a:rPr>
              <a:t>Vectors are a data structure in R</a:t>
            </a:r>
            <a:endParaRPr lang="en-US" sz="32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2800" spc="-150" dirty="0">
                <a:cs typeface="Trebuchet MS"/>
              </a:rPr>
              <a:t>-list</a:t>
            </a:r>
            <a:r>
              <a:rPr lang="en-US" sz="2800" spc="-210" dirty="0">
                <a:cs typeface="Trebuchet MS"/>
              </a:rPr>
              <a:t> </a:t>
            </a:r>
            <a:r>
              <a:rPr lang="en-US" sz="2800" spc="-110" dirty="0">
                <a:cs typeface="Trebuchet MS"/>
              </a:rPr>
              <a:t>of</a:t>
            </a:r>
            <a:r>
              <a:rPr lang="en-US" sz="2800" spc="-215" dirty="0">
                <a:cs typeface="Trebuchet MS"/>
              </a:rPr>
              <a:t> </a:t>
            </a:r>
            <a:r>
              <a:rPr lang="en-US" sz="2800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-</a:t>
            </a:r>
            <a:r>
              <a:rPr lang="en-US" sz="3200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z="3200" spc="-90" dirty="0">
                <a:cs typeface="Trebuchet MS"/>
              </a:rPr>
              <a:t>-has to be same data type</a:t>
            </a:r>
            <a:endParaRPr lang="en-US" sz="3200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75" dirty="0">
                <a:cs typeface="Trebuchet MS"/>
              </a:rPr>
              <a:t>Use</a:t>
            </a:r>
            <a:r>
              <a:rPr lang="en-US" sz="3200" spc="-26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5" dirty="0">
                <a:cs typeface="Trebuchet MS"/>
              </a:rPr>
              <a:t>enter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50" dirty="0">
                <a:cs typeface="Trebuchet MS"/>
              </a:rPr>
              <a:t>a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05" dirty="0">
                <a:cs typeface="Trebuchet MS"/>
              </a:rPr>
              <a:t>bunch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20" dirty="0">
                <a:cs typeface="Trebuchet MS"/>
              </a:rPr>
              <a:t>of  </a:t>
            </a:r>
            <a:r>
              <a:rPr lang="en-US" sz="3200" spc="-105" dirty="0">
                <a:cs typeface="Trebuchet MS"/>
              </a:rPr>
              <a:t>numbers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Don’t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5" dirty="0">
                <a:cs typeface="Trebuchet MS"/>
              </a:rPr>
              <a:t>know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70" dirty="0">
                <a:cs typeface="Trebuchet MS"/>
              </a:rPr>
              <a:t>how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30" dirty="0">
                <a:cs typeface="Trebuchet MS"/>
              </a:rPr>
              <a:t>to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90" dirty="0">
                <a:cs typeface="Trebuchet MS"/>
              </a:rPr>
              <a:t>use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25" dirty="0">
                <a:cs typeface="Trebuchet MS"/>
              </a:rPr>
              <a:t>it?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</a:t>
            </a:r>
            <a:r>
              <a:rPr lang="en-US" sz="3200" spc="-250" dirty="0">
                <a:cs typeface="Trebuchet MS"/>
              </a:rPr>
              <a:t> : </a:t>
            </a:r>
            <a:r>
              <a:rPr lang="en-US" sz="32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sz="2800" dirty="0"/>
              <a:t>Putting a `?` before a command or object will retrieve the help for that objects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>
                <a:cs typeface="Trebuchet MS"/>
              </a:rPr>
              <a:t>help on </a:t>
            </a:r>
            <a:r>
              <a:rPr lang="en-US" sz="3200" spc="-14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Saving your work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Basic Command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https://cran.r-project.org/web/packages/survival/index.html</a:t>
            </a:r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91754"/>
            <a:ext cx="10515600" cy="1872307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Packages and Built-in Datasets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It is 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1950605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1898388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1950605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265356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3" y="3702952"/>
            <a:ext cx="2265356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541856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</a:t>
            </a:r>
            <a:r>
              <a:rPr lang="en-US" dirty="0" err="1"/>
              <a:t>summarise</a:t>
            </a:r>
            <a:r>
              <a:rPr lang="en-US" dirty="0"/>
              <a:t>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</a:t>
            </a:r>
            <a:r>
              <a:rPr lang="en-US" dirty="0" err="1">
                <a:solidFill>
                  <a:srgbClr val="0070C0"/>
                </a:solidFill>
              </a:rPr>
              <a:t>summarise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Data_Manipulation.Rmd</a:t>
            </a:r>
            <a:r>
              <a:rPr lang="en-US" dirty="0"/>
              <a:t>`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read_tsv</a:t>
            </a:r>
            <a:r>
              <a:rPr lang="en-US" dirty="0"/>
              <a:t>( file, </a:t>
            </a:r>
            <a:r>
              <a:rPr lang="en-US" dirty="0" err="1"/>
              <a:t>col_names</a:t>
            </a:r>
            <a:r>
              <a:rPr lang="en-US" dirty="0"/>
              <a:t> = TRUE, </a:t>
            </a:r>
            <a:r>
              <a:rPr lang="en-US" dirty="0" err="1"/>
              <a:t>col_types</a:t>
            </a:r>
            <a:r>
              <a:rPr lang="en-US" dirty="0"/>
              <a:t> = NULL, </a:t>
            </a:r>
            <a:r>
              <a:rPr lang="en-US" dirty="0" err="1"/>
              <a:t>col_select</a:t>
            </a:r>
            <a:r>
              <a:rPr lang="en-US" dirty="0"/>
              <a:t> = NULL, id = NULL, locale = </a:t>
            </a:r>
            <a:r>
              <a:rPr lang="en-US" dirty="0" err="1"/>
              <a:t>default_locale</a:t>
            </a:r>
            <a:r>
              <a:rPr lang="en-US" dirty="0"/>
              <a:t>(), </a:t>
            </a:r>
            <a:r>
              <a:rPr lang="en-US" dirty="0" err="1"/>
              <a:t>na</a:t>
            </a:r>
            <a:r>
              <a:rPr lang="en-US" dirty="0"/>
              <a:t> = c("", "NA"), </a:t>
            </a:r>
            <a:r>
              <a:rPr lang="en-US" dirty="0" err="1"/>
              <a:t>quoted_na</a:t>
            </a:r>
            <a:r>
              <a:rPr lang="en-US" dirty="0"/>
              <a:t> = TRUE, quote = "\"", comment = "", </a:t>
            </a:r>
            <a:r>
              <a:rPr lang="en-US" dirty="0" err="1"/>
              <a:t>trim_ws</a:t>
            </a:r>
            <a:r>
              <a:rPr lang="en-US" dirty="0"/>
              <a:t> = TRUE, skip = 0, </a:t>
            </a:r>
            <a:r>
              <a:rPr lang="en-US" dirty="0" err="1"/>
              <a:t>n_max</a:t>
            </a:r>
            <a:r>
              <a:rPr lang="en-US" dirty="0"/>
              <a:t> = Inf, </a:t>
            </a:r>
            <a:r>
              <a:rPr lang="en-US" dirty="0" err="1"/>
              <a:t>guess_max</a:t>
            </a:r>
            <a:r>
              <a:rPr lang="en-US" dirty="0"/>
              <a:t> = min(1000, </a:t>
            </a:r>
            <a:r>
              <a:rPr lang="en-US" dirty="0" err="1"/>
              <a:t>n_max</a:t>
            </a:r>
            <a:r>
              <a:rPr lang="en-US" dirty="0"/>
              <a:t>), progress = </a:t>
            </a:r>
            <a:r>
              <a:rPr lang="en-US" dirty="0" err="1"/>
              <a:t>show_progress</a:t>
            </a:r>
            <a:r>
              <a:rPr lang="en-US" dirty="0"/>
              <a:t>(), </a:t>
            </a:r>
            <a:r>
              <a:rPr lang="en-US" dirty="0" err="1"/>
              <a:t>name_repair</a:t>
            </a:r>
            <a:r>
              <a:rPr lang="en-US" dirty="0"/>
              <a:t> = "unique", </a:t>
            </a:r>
            <a:r>
              <a:rPr lang="en-US" dirty="0" err="1"/>
              <a:t>num_threads</a:t>
            </a:r>
            <a:r>
              <a:rPr lang="en-US" dirty="0"/>
              <a:t> = </a:t>
            </a:r>
            <a:r>
              <a:rPr lang="en-US" dirty="0" err="1"/>
              <a:t>readr_threads</a:t>
            </a:r>
            <a:r>
              <a:rPr lang="en-US" dirty="0"/>
              <a:t>(), </a:t>
            </a:r>
            <a:r>
              <a:rPr lang="en-US" dirty="0" err="1"/>
              <a:t>show_col_types</a:t>
            </a:r>
            <a:r>
              <a:rPr lang="en-US" dirty="0"/>
              <a:t> = </a:t>
            </a:r>
            <a:r>
              <a:rPr lang="en-US" dirty="0" err="1"/>
              <a:t>should_show_types</a:t>
            </a:r>
            <a:r>
              <a:rPr lang="en-US" dirty="0"/>
              <a:t>(), </a:t>
            </a:r>
            <a:r>
              <a:rPr lang="en-US" dirty="0" err="1"/>
              <a:t>skip_empty_rows</a:t>
            </a:r>
            <a:r>
              <a:rPr lang="en-US" dirty="0"/>
              <a:t> = TRUE, lazy = TRUE ) 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`</a:t>
            </a:r>
            <a:r>
              <a:rPr lang="en-US" dirty="0" err="1"/>
              <a:t>Data_Import_and_Export.Rmd</a:t>
            </a:r>
            <a:r>
              <a:rPr lang="en-US" dirty="0"/>
              <a:t>`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7380</TotalTime>
  <Words>1950</Words>
  <Application>Microsoft Macintosh PowerPoint</Application>
  <PresentationFormat>Widescreen</PresentationFormat>
  <Paragraphs>297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</vt:lpstr>
      <vt:lpstr>Survival Package</vt:lpstr>
      <vt:lpstr>PowerPoint Presentation</vt:lpstr>
      <vt:lpstr>Activity 2: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31</cp:revision>
  <dcterms:created xsi:type="dcterms:W3CDTF">2022-08-24T14:58:18Z</dcterms:created>
  <dcterms:modified xsi:type="dcterms:W3CDTF">2022-08-29T17:58:53Z</dcterms:modified>
</cp:coreProperties>
</file>